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>
        <p:scale>
          <a:sx n="73" d="100"/>
          <a:sy n="73" d="100"/>
        </p:scale>
        <p:origin x="6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4313E0-0F70-4F78-9D8C-AF56DEB96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08BA6A4-D742-420F-B006-1FB8DC4DB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DB57F61-E531-4AE6-981E-7821F791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EC16AF3-A864-4A3A-9660-B2D416F7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FC3A44D-6201-47BD-A46D-4679D3D0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4737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3EE5E5-4E53-48FA-B480-6C14B8B8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A60BDE2-5BD9-4062-89E0-01D6FFD97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FB8E746-EC7F-46F4-8F45-506B7487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C1E747C-92DB-42C6-8640-5F15D8F3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DFD92F5-6DFC-45E4-9E83-6A500B79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832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7EFE3FA-5948-4493-A89E-9B0E6EBB9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476C7E7-A6C3-447D-94CB-C9D33FEEE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A740160-5300-48C4-8DAD-82CE48768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368A669-481C-4203-BB1D-C55C5010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169F181-1AAA-4245-AD91-869C5390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304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F629B5-9F4A-4A63-BD15-E2BC3B68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AFDC1C7-199A-4BCD-B013-28F17575D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220BCAE-0B43-4ABE-B12D-CD001E50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75B70E0-36A2-4C67-812A-70C08201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02AED0A-ABDB-4C3E-A51C-C5845A3B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566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21EAD-6A92-423C-95C5-8298F65E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E86E2D7-8893-4A7B-8A6D-E19989C9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E77B4A-BD96-45BB-B7DC-933DE76B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F11186E-CB2E-4853-99D5-53D0EA92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3B7C4D5-D120-4EED-907B-8F203B0F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144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B8CB18-3EA6-46AC-B2C8-FD02021A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2F8238C-F396-4967-8C09-5E7BD4D66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3E79E06-F45D-4FAA-A4E4-590EE69AE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2B8F4E1-8D17-44BA-990B-11789A99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7E625FF-67F6-42F1-B600-1E7987BB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AF8AB92-40D8-4EB1-8D92-9C4C951D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12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D94CDD-6091-4E44-AC10-17760964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80CC1FC-BBE8-4A9E-876C-C0DCDB3DE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AAB6215-5532-405B-AC74-02E7EF0C7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FAEAC50-99E3-4F77-B3A6-F8C856CDB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0A1330D-DE64-432A-B00E-07CBEDC0F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FA1B5B7-D20A-4A54-9502-3FF36E07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FF245FF-3BC0-4362-B7A9-DA8AE77E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0CBA632-2AE4-498D-AE6E-FB1C6DA2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453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21BEED-6048-4FD2-914F-58653913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F5C64EB-8286-481E-8715-B89AD67D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9EEFFCE-393E-4ED9-9C87-C3B0ABA8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945D057-79D8-4B7D-9B1B-8BA47C75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68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089F072-625A-4DB2-B57A-49579D06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9B6DC2D-6D80-4A13-A65E-B21A123D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66B0137-F131-46F7-941B-611F667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137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89DEA0-4B14-40ED-92FB-85C37BFB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60FBED4-E5A6-4D15-A2A1-AC16A4CD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4F98192-B6F1-48B7-B568-E1B7EEA7B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9E11429-FD3F-4D6F-82A7-D1BFCE81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C1CC31C-4992-47DD-9A8D-0E95ABD0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6B4A6DE-9158-481C-B4D9-5ACE85D8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8363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7E149A-1C58-45C7-BFAD-D7805174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2F58261-225D-4029-8844-A21EB784F1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7DC9E03-AD45-4301-989E-34B95F5C9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F5681FD-D061-4310-9529-8247D4AD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0DAEDE6-6625-484C-A7AB-80CA82F6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6B54C4E-47EA-488C-BA5A-496EC4B4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8674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284876C-F2C8-47E2-9BA8-54F73584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68C83F8-BF90-4D80-88F7-26DF102B2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D586EFA-5175-4EF3-BA5F-C15CA8DC7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06B57-7482-478A-A7DA-E2EDA34884C1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9CA9E4-FAA5-41A5-BA42-3A6D28EB6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29A086-A1D9-4A66-83F0-BE0D6E603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2BEA6-53C7-48A9-89BC-8262C969715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132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ECC78F9D-8FF4-4645-BD90-07D4ECB53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/>
          <a:stretch/>
        </p:blipFill>
        <p:spPr>
          <a:xfrm>
            <a:off x="8608401" y="119757"/>
            <a:ext cx="3154399" cy="2132802"/>
          </a:xfrm>
          <a:prstGeom prst="rect">
            <a:avLst/>
          </a:prstGeom>
        </p:spPr>
      </p:pic>
      <p:sp>
        <p:nvSpPr>
          <p:cNvPr id="24" name="מלבן 23">
            <a:extLst>
              <a:ext uri="{FF2B5EF4-FFF2-40B4-BE49-F238E27FC236}">
                <a16:creationId xmlns:a16="http://schemas.microsoft.com/office/drawing/2014/main" id="{1E7A70AA-53FA-42EC-9284-7E3CD79CB99C}"/>
              </a:ext>
            </a:extLst>
          </p:cNvPr>
          <p:cNvSpPr/>
          <p:nvPr/>
        </p:nvSpPr>
        <p:spPr>
          <a:xfrm>
            <a:off x="8608401" y="1787277"/>
            <a:ext cx="3154400" cy="34045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FA6C21"/>
              </a:solidFill>
              <a:highlight>
                <a:srgbClr val="FFFF00"/>
              </a:highligh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09FB6CD-5AAA-451D-9DEE-5D540AE04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3"/>
          <a:stretch/>
        </p:blipFill>
        <p:spPr>
          <a:xfrm>
            <a:off x="1928072" y="96062"/>
            <a:ext cx="3154401" cy="210559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56085B-9EDE-4B08-A26B-0ACD5E9FE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567"/>
          <a:stretch/>
        </p:blipFill>
        <p:spPr>
          <a:xfrm>
            <a:off x="5313587" y="96063"/>
            <a:ext cx="3154399" cy="21056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47A42CF4-9469-49BC-9597-9D38A18CFE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2" t="-2630" r="8364" b="2630"/>
          <a:stretch/>
        </p:blipFill>
        <p:spPr>
          <a:xfrm>
            <a:off x="8753329" y="2377062"/>
            <a:ext cx="3220693" cy="210387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ECB3B0D8-49A2-4F6E-9C65-2926171E7F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8"/>
          <a:stretch/>
        </p:blipFill>
        <p:spPr>
          <a:xfrm>
            <a:off x="2229537" y="2437177"/>
            <a:ext cx="3154399" cy="2132802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0F03420C-3B22-42A5-B99F-FAC8BE4AD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24" y="2377062"/>
            <a:ext cx="3162543" cy="213768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7C6949E0-C406-4F8A-BB59-0E11980C7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3638" y="97967"/>
            <a:ext cx="1335820" cy="1142632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282DF8F4-DA63-448E-8DB4-C397C4C912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3530" y="158810"/>
            <a:ext cx="993947" cy="665404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F900F991-17A5-4ADB-8DCE-0ACEA9DF1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9808" y="214338"/>
            <a:ext cx="1462992" cy="866846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1" name="מלבן 20">
            <a:extLst>
              <a:ext uri="{FF2B5EF4-FFF2-40B4-BE49-F238E27FC236}">
                <a16:creationId xmlns:a16="http://schemas.microsoft.com/office/drawing/2014/main" id="{38CA600B-5133-47C9-AE1D-80B59AC686C0}"/>
              </a:ext>
            </a:extLst>
          </p:cNvPr>
          <p:cNvSpPr/>
          <p:nvPr/>
        </p:nvSpPr>
        <p:spPr>
          <a:xfrm>
            <a:off x="9221572" y="1772840"/>
            <a:ext cx="24591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b="1" dirty="0">
                <a:ln w="0"/>
                <a:solidFill>
                  <a:srgbClr val="FA6C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הנחה 10% אטרקציה ימית</a:t>
            </a:r>
            <a:endParaRPr lang="he-IL" b="1" cap="none" spc="0" dirty="0">
              <a:ln w="0"/>
              <a:solidFill>
                <a:srgbClr val="FA6C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25D5210B-7318-44DD-AC86-55042D43A3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896" y="1843253"/>
            <a:ext cx="320622" cy="247904"/>
          </a:xfrm>
          <a:prstGeom prst="rect">
            <a:avLst/>
          </a:prstGeom>
        </p:spPr>
      </p:pic>
      <p:sp>
        <p:nvSpPr>
          <p:cNvPr id="25" name="מלבן 24">
            <a:extLst>
              <a:ext uri="{FF2B5EF4-FFF2-40B4-BE49-F238E27FC236}">
                <a16:creationId xmlns:a16="http://schemas.microsoft.com/office/drawing/2014/main" id="{C05F7259-DFCB-4F44-93CA-56F8DA43A096}"/>
              </a:ext>
            </a:extLst>
          </p:cNvPr>
          <p:cNvSpPr/>
          <p:nvPr/>
        </p:nvSpPr>
        <p:spPr>
          <a:xfrm>
            <a:off x="5313586" y="1738052"/>
            <a:ext cx="3154400" cy="34045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FFFF00"/>
              </a:highlight>
            </a:endParaRPr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10DE11AB-3743-41DD-9296-6A8BF61293B1}"/>
              </a:ext>
            </a:extLst>
          </p:cNvPr>
          <p:cNvSpPr/>
          <p:nvPr/>
        </p:nvSpPr>
        <p:spPr>
          <a:xfrm>
            <a:off x="5926757" y="1723615"/>
            <a:ext cx="24591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b="1" dirty="0">
                <a:ln w="0"/>
                <a:solidFill>
                  <a:srgbClr val="FA6C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הנחה 15% </a:t>
            </a:r>
            <a:r>
              <a:rPr lang="he-IL" b="1" dirty="0" err="1">
                <a:ln w="0"/>
                <a:solidFill>
                  <a:srgbClr val="FA6C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קארטינג</a:t>
            </a:r>
            <a:endParaRPr lang="he-IL" b="1" cap="none" spc="0" dirty="0">
              <a:ln w="0"/>
              <a:solidFill>
                <a:srgbClr val="FA6C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9A395651-B397-4018-9FC2-B225BF9FF1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81" y="1794028"/>
            <a:ext cx="320622" cy="247904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CD3A39A-62CB-4D3F-A30D-BCFA8D723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5113" y="192534"/>
            <a:ext cx="1180690" cy="905658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F052F2DF-9B4F-4C55-8112-201E8E60DD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9413" y="206767"/>
            <a:ext cx="1181073" cy="823239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2856198-429A-4C16-ADCC-60BB39791A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874" y="926330"/>
            <a:ext cx="1157336" cy="905658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407430A5-3E36-4001-8ED8-36DACD8681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4045" y="101983"/>
            <a:ext cx="1172317" cy="850399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4417B485-9674-4B0D-829B-BD6A12F2C65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7300" t="13671"/>
          <a:stretch/>
        </p:blipFill>
        <p:spPr>
          <a:xfrm>
            <a:off x="7248898" y="123047"/>
            <a:ext cx="1172317" cy="961968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36" name="מלבן 35">
            <a:extLst>
              <a:ext uri="{FF2B5EF4-FFF2-40B4-BE49-F238E27FC236}">
                <a16:creationId xmlns:a16="http://schemas.microsoft.com/office/drawing/2014/main" id="{AF3855A0-54DB-4B19-8BE4-64EFAFEE4B62}"/>
              </a:ext>
            </a:extLst>
          </p:cNvPr>
          <p:cNvSpPr/>
          <p:nvPr/>
        </p:nvSpPr>
        <p:spPr>
          <a:xfrm>
            <a:off x="1930974" y="1680454"/>
            <a:ext cx="3154400" cy="34045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FFFF00"/>
              </a:highlight>
            </a:endParaRPr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3836A235-87A9-4D2E-9670-1144CE3D6943}"/>
              </a:ext>
            </a:extLst>
          </p:cNvPr>
          <p:cNvSpPr/>
          <p:nvPr/>
        </p:nvSpPr>
        <p:spPr>
          <a:xfrm>
            <a:off x="2544145" y="1666017"/>
            <a:ext cx="24591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b="1" dirty="0">
                <a:ln w="0"/>
                <a:solidFill>
                  <a:srgbClr val="FA6C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הנחה 20% רכיבת סוסים</a:t>
            </a:r>
            <a:endParaRPr lang="he-IL" b="1" cap="none" spc="0" dirty="0">
              <a:ln w="0"/>
              <a:solidFill>
                <a:srgbClr val="FA6C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8" name="תמונה 37">
            <a:extLst>
              <a:ext uri="{FF2B5EF4-FFF2-40B4-BE49-F238E27FC236}">
                <a16:creationId xmlns:a16="http://schemas.microsoft.com/office/drawing/2014/main" id="{4B6F67E8-5EAD-4830-8096-56B2940B01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69" y="1736430"/>
            <a:ext cx="320622" cy="247904"/>
          </a:xfrm>
          <a:prstGeom prst="rect">
            <a:avLst/>
          </a:prstGeom>
        </p:spPr>
      </p:pic>
      <p:sp>
        <p:nvSpPr>
          <p:cNvPr id="39" name="מלבן 38">
            <a:extLst>
              <a:ext uri="{FF2B5EF4-FFF2-40B4-BE49-F238E27FC236}">
                <a16:creationId xmlns:a16="http://schemas.microsoft.com/office/drawing/2014/main" id="{67F79D7C-10E9-44A8-A63E-D8396414D757}"/>
              </a:ext>
            </a:extLst>
          </p:cNvPr>
          <p:cNvSpPr/>
          <p:nvPr/>
        </p:nvSpPr>
        <p:spPr>
          <a:xfrm>
            <a:off x="8819622" y="4055903"/>
            <a:ext cx="3154400" cy="34045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FA6C21"/>
              </a:solidFill>
              <a:highlight>
                <a:srgbClr val="FFFF00"/>
              </a:highlight>
            </a:endParaRPr>
          </a:p>
        </p:txBody>
      </p: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77462CB6-5F4F-4610-993D-F8418C45AE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17" y="4111879"/>
            <a:ext cx="320622" cy="247904"/>
          </a:xfrm>
          <a:prstGeom prst="rect">
            <a:avLst/>
          </a:prstGeom>
        </p:spPr>
      </p:pic>
      <p:sp>
        <p:nvSpPr>
          <p:cNvPr id="43" name="מלבן 42">
            <a:extLst>
              <a:ext uri="{FF2B5EF4-FFF2-40B4-BE49-F238E27FC236}">
                <a16:creationId xmlns:a16="http://schemas.microsoft.com/office/drawing/2014/main" id="{8CBD0516-A9DC-4CBE-B53B-82A5747514F8}"/>
              </a:ext>
            </a:extLst>
          </p:cNvPr>
          <p:cNvSpPr/>
          <p:nvPr/>
        </p:nvSpPr>
        <p:spPr>
          <a:xfrm>
            <a:off x="9303624" y="4061016"/>
            <a:ext cx="24591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b="1" dirty="0">
                <a:ln w="0"/>
                <a:solidFill>
                  <a:srgbClr val="FA6C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הנחה 10% צימר בלבנים</a:t>
            </a:r>
            <a:endParaRPr lang="he-IL" b="1" cap="none" spc="0" dirty="0">
              <a:ln w="0"/>
              <a:solidFill>
                <a:srgbClr val="FA6C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מלבן 43">
            <a:extLst>
              <a:ext uri="{FF2B5EF4-FFF2-40B4-BE49-F238E27FC236}">
                <a16:creationId xmlns:a16="http://schemas.microsoft.com/office/drawing/2014/main" id="{79DEA9DF-01F0-49DE-832B-2654DE9F17D5}"/>
              </a:ext>
            </a:extLst>
          </p:cNvPr>
          <p:cNvSpPr/>
          <p:nvPr/>
        </p:nvSpPr>
        <p:spPr>
          <a:xfrm>
            <a:off x="2218839" y="4094635"/>
            <a:ext cx="3154400" cy="34045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FA6C21"/>
              </a:solidFill>
              <a:highlight>
                <a:srgbClr val="FFFF00"/>
              </a:highlight>
            </a:endParaRPr>
          </a:p>
        </p:txBody>
      </p:sp>
      <p:sp>
        <p:nvSpPr>
          <p:cNvPr id="45" name="מלבן 44">
            <a:extLst>
              <a:ext uri="{FF2B5EF4-FFF2-40B4-BE49-F238E27FC236}">
                <a16:creationId xmlns:a16="http://schemas.microsoft.com/office/drawing/2014/main" id="{3E1BF3A2-E659-404E-A36E-2B59CFC6D647}"/>
              </a:ext>
            </a:extLst>
          </p:cNvPr>
          <p:cNvSpPr/>
          <p:nvPr/>
        </p:nvSpPr>
        <p:spPr>
          <a:xfrm>
            <a:off x="2832010" y="4080198"/>
            <a:ext cx="24591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b="1" dirty="0">
                <a:ln w="0"/>
                <a:solidFill>
                  <a:srgbClr val="FA6C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הנחה 20% צימר בכלנית</a:t>
            </a:r>
            <a:endParaRPr lang="he-IL" b="1" cap="none" spc="0" dirty="0">
              <a:ln w="0"/>
              <a:solidFill>
                <a:srgbClr val="FA6C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6" name="תמונה 45">
            <a:extLst>
              <a:ext uri="{FF2B5EF4-FFF2-40B4-BE49-F238E27FC236}">
                <a16:creationId xmlns:a16="http://schemas.microsoft.com/office/drawing/2014/main" id="{BF40FC4A-C6FE-42CB-8020-007EBF108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34" y="4150611"/>
            <a:ext cx="320622" cy="247904"/>
          </a:xfrm>
          <a:prstGeom prst="rect">
            <a:avLst/>
          </a:prstGeom>
        </p:spPr>
      </p:pic>
      <p:sp>
        <p:nvSpPr>
          <p:cNvPr id="47" name="מלבן 46">
            <a:extLst>
              <a:ext uri="{FF2B5EF4-FFF2-40B4-BE49-F238E27FC236}">
                <a16:creationId xmlns:a16="http://schemas.microsoft.com/office/drawing/2014/main" id="{5818C6E5-0547-49EC-8912-773F495C497D}"/>
              </a:ext>
            </a:extLst>
          </p:cNvPr>
          <p:cNvSpPr/>
          <p:nvPr/>
        </p:nvSpPr>
        <p:spPr>
          <a:xfrm>
            <a:off x="5496124" y="4012881"/>
            <a:ext cx="3154400" cy="34045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FA6C21"/>
              </a:solidFill>
              <a:highlight>
                <a:srgbClr val="FFFF00"/>
              </a:highlight>
            </a:endParaRPr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A1B9AFA1-B55C-435E-AFF8-DA16F499AA62}"/>
              </a:ext>
            </a:extLst>
          </p:cNvPr>
          <p:cNvSpPr/>
          <p:nvPr/>
        </p:nvSpPr>
        <p:spPr>
          <a:xfrm>
            <a:off x="6109295" y="3998444"/>
            <a:ext cx="24591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b="1" dirty="0">
                <a:ln w="0"/>
                <a:solidFill>
                  <a:srgbClr val="FA6C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הנחה 15% צימר באמירים</a:t>
            </a:r>
            <a:endParaRPr lang="he-IL" b="1" cap="none" spc="0" dirty="0">
              <a:ln w="0"/>
              <a:solidFill>
                <a:srgbClr val="FA6C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9" name="תמונה 48">
            <a:extLst>
              <a:ext uri="{FF2B5EF4-FFF2-40B4-BE49-F238E27FC236}">
                <a16:creationId xmlns:a16="http://schemas.microsoft.com/office/drawing/2014/main" id="{48933FD0-E6BF-45A9-9A17-2AD6339B36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19" y="4068857"/>
            <a:ext cx="320622" cy="2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52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29</Words>
  <Application>Microsoft Office PowerPoint</Application>
  <PresentationFormat>מסך רחב</PresentationFormat>
  <Paragraphs>6</Paragraphs>
  <Slides>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6" baseType="lpstr">
      <vt:lpstr>Aharoni</vt:lpstr>
      <vt:lpstr>Arial</vt:lpstr>
      <vt:lpstr>Calibri</vt:lpstr>
      <vt:lpstr>Calibri Light</vt:lpstr>
      <vt:lpstr>ערכת נושא Office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5%</dc:title>
  <dc:creator>user1</dc:creator>
  <cp:lastModifiedBy>user1</cp:lastModifiedBy>
  <cp:revision>7</cp:revision>
  <dcterms:created xsi:type="dcterms:W3CDTF">2022-12-13T20:02:09Z</dcterms:created>
  <dcterms:modified xsi:type="dcterms:W3CDTF">2022-12-14T05:35:08Z</dcterms:modified>
</cp:coreProperties>
</file>